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11430000" cy="5943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D3D3"/>
    <a:srgbClr val="323232"/>
    <a:srgbClr val="000000"/>
    <a:srgbClr val="FE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8"/>
    <p:restoredTop sz="73333"/>
  </p:normalViewPr>
  <p:slideViewPr>
    <p:cSldViewPr snapToGrid="0" snapToObjects="1">
      <p:cViewPr varScale="1">
        <p:scale>
          <a:sx n="106" d="100"/>
          <a:sy n="106" d="100"/>
        </p:scale>
        <p:origin x="160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93FD00-D625-784A-86C5-F3A87F5348C9}" type="datetimeFigureOut">
              <a:rPr lang="en-US" smtClean="0"/>
              <a:t>8/29/23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61963" y="1143000"/>
            <a:ext cx="59340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3C6932-A05B-3E44-88AF-03D3C29F46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453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33933" rtl="0" eaLnBrk="1" latinLnBrk="0" hangingPunct="1">
      <a:defRPr sz="1094" kern="1200">
        <a:solidFill>
          <a:schemeClr val="tx1"/>
        </a:solidFill>
        <a:latin typeface="+mn-lt"/>
        <a:ea typeface="+mn-ea"/>
        <a:cs typeface="+mn-cs"/>
      </a:defRPr>
    </a:lvl1pPr>
    <a:lvl2pPr marL="416966" algn="l" defTabSz="833933" rtl="0" eaLnBrk="1" latinLnBrk="0" hangingPunct="1">
      <a:defRPr sz="1094" kern="1200">
        <a:solidFill>
          <a:schemeClr val="tx1"/>
        </a:solidFill>
        <a:latin typeface="+mn-lt"/>
        <a:ea typeface="+mn-ea"/>
        <a:cs typeface="+mn-cs"/>
      </a:defRPr>
    </a:lvl2pPr>
    <a:lvl3pPr marL="833933" algn="l" defTabSz="833933" rtl="0" eaLnBrk="1" latinLnBrk="0" hangingPunct="1">
      <a:defRPr sz="1094" kern="1200">
        <a:solidFill>
          <a:schemeClr val="tx1"/>
        </a:solidFill>
        <a:latin typeface="+mn-lt"/>
        <a:ea typeface="+mn-ea"/>
        <a:cs typeface="+mn-cs"/>
      </a:defRPr>
    </a:lvl3pPr>
    <a:lvl4pPr marL="1250899" algn="l" defTabSz="833933" rtl="0" eaLnBrk="1" latinLnBrk="0" hangingPunct="1">
      <a:defRPr sz="1094" kern="1200">
        <a:solidFill>
          <a:schemeClr val="tx1"/>
        </a:solidFill>
        <a:latin typeface="+mn-lt"/>
        <a:ea typeface="+mn-ea"/>
        <a:cs typeface="+mn-cs"/>
      </a:defRPr>
    </a:lvl4pPr>
    <a:lvl5pPr marL="1667866" algn="l" defTabSz="833933" rtl="0" eaLnBrk="1" latinLnBrk="0" hangingPunct="1">
      <a:defRPr sz="1094" kern="1200">
        <a:solidFill>
          <a:schemeClr val="tx1"/>
        </a:solidFill>
        <a:latin typeface="+mn-lt"/>
        <a:ea typeface="+mn-ea"/>
        <a:cs typeface="+mn-cs"/>
      </a:defRPr>
    </a:lvl5pPr>
    <a:lvl6pPr marL="2084832" algn="l" defTabSz="833933" rtl="0" eaLnBrk="1" latinLnBrk="0" hangingPunct="1">
      <a:defRPr sz="1094" kern="1200">
        <a:solidFill>
          <a:schemeClr val="tx1"/>
        </a:solidFill>
        <a:latin typeface="+mn-lt"/>
        <a:ea typeface="+mn-ea"/>
        <a:cs typeface="+mn-cs"/>
      </a:defRPr>
    </a:lvl6pPr>
    <a:lvl7pPr marL="2501798" algn="l" defTabSz="833933" rtl="0" eaLnBrk="1" latinLnBrk="0" hangingPunct="1">
      <a:defRPr sz="1094" kern="1200">
        <a:solidFill>
          <a:schemeClr val="tx1"/>
        </a:solidFill>
        <a:latin typeface="+mn-lt"/>
        <a:ea typeface="+mn-ea"/>
        <a:cs typeface="+mn-cs"/>
      </a:defRPr>
    </a:lvl7pPr>
    <a:lvl8pPr marL="2918765" algn="l" defTabSz="833933" rtl="0" eaLnBrk="1" latinLnBrk="0" hangingPunct="1">
      <a:defRPr sz="1094" kern="1200">
        <a:solidFill>
          <a:schemeClr val="tx1"/>
        </a:solidFill>
        <a:latin typeface="+mn-lt"/>
        <a:ea typeface="+mn-ea"/>
        <a:cs typeface="+mn-cs"/>
      </a:defRPr>
    </a:lvl8pPr>
    <a:lvl9pPr marL="3335731" algn="l" defTabSz="833933" rtl="0" eaLnBrk="1" latinLnBrk="0" hangingPunct="1">
      <a:defRPr sz="109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DARK BACKGROUND: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228600" indent="-228600">
              <a:buAutoNum type="arabicPeriod"/>
            </a:pPr>
            <a:r>
              <a:rPr lang="en-US" dirty="0"/>
              <a:t>Right-click on the example school logo and select Change Picture </a:t>
            </a:r>
            <a:r>
              <a:rPr lang="en-US" dirty="0">
                <a:sym typeface="Wingdings" pitchFamily="2" charset="2"/>
              </a:rPr>
              <a:t> From a File. </a:t>
            </a:r>
          </a:p>
          <a:p>
            <a:pPr marL="228600" indent="-228600">
              <a:buAutoNum type="arabicPeriod"/>
            </a:pPr>
            <a:r>
              <a:rPr lang="en-US" dirty="0">
                <a:sym typeface="Wingdings" pitchFamily="2" charset="2"/>
              </a:rPr>
              <a:t>Select your school logo from your saved files. Be sure to use a PNG file type (transparent background).</a:t>
            </a:r>
          </a:p>
          <a:p>
            <a:pPr marL="228600" indent="-228600">
              <a:buAutoNum type="arabicPeriod"/>
            </a:pPr>
            <a:r>
              <a:rPr lang="en-US" dirty="0">
                <a:sym typeface="Wingdings" pitchFamily="2" charset="2"/>
              </a:rPr>
              <a:t>Make sure your logo displays properly. </a:t>
            </a:r>
          </a:p>
          <a:p>
            <a:pPr marL="228600" indent="-228600">
              <a:buAutoNum type="arabicPeriod"/>
            </a:pPr>
            <a:r>
              <a:rPr lang="en-US" dirty="0">
                <a:sym typeface="Wingdings" pitchFamily="2" charset="2"/>
              </a:rPr>
              <a:t>To customize the background color, right-click on the color block on the lower half of the image and select Format Shape  Fill  Solid Fill.</a:t>
            </a:r>
          </a:p>
          <a:p>
            <a:pPr marL="228600" indent="-228600">
              <a:buAutoNum type="arabicPeriod"/>
            </a:pPr>
            <a:r>
              <a:rPr lang="en-US" dirty="0">
                <a:sym typeface="Wingdings" pitchFamily="2" charset="2"/>
              </a:rPr>
              <a:t>Click the paint can icon and select More Colors.</a:t>
            </a:r>
          </a:p>
          <a:p>
            <a:pPr marL="228600" indent="-228600">
              <a:buAutoNum type="arabicPeriod"/>
            </a:pPr>
            <a:r>
              <a:rPr lang="en-US" dirty="0">
                <a:sym typeface="Wingdings" pitchFamily="2" charset="2"/>
              </a:rPr>
              <a:t>Click the second icon at the top of the window and select RGB Sliders.</a:t>
            </a:r>
          </a:p>
          <a:p>
            <a:pPr marL="228600" indent="-228600">
              <a:buAutoNum type="arabicPeriod"/>
            </a:pPr>
            <a:r>
              <a:rPr lang="en-US" dirty="0">
                <a:sym typeface="Wingdings" pitchFamily="2" charset="2"/>
              </a:rPr>
              <a:t>Enter the Hex code of your school color of choice and select OK.</a:t>
            </a:r>
          </a:p>
          <a:p>
            <a:pPr marL="228600" indent="-228600">
              <a:buAutoNum type="arabicPeriod"/>
            </a:pPr>
            <a:r>
              <a:rPr lang="en-US" dirty="0">
                <a:sym typeface="Wingdings" pitchFamily="2" charset="2"/>
              </a:rPr>
              <a:t>To export the final graphic, click File  Export  JPG.</a:t>
            </a:r>
          </a:p>
          <a:p>
            <a:pPr marL="228600" indent="-228600">
              <a:buAutoNum type="arabicPeriod"/>
            </a:pPr>
            <a:r>
              <a:rPr lang="en-US" dirty="0">
                <a:sym typeface="Wingdings" pitchFamily="2" charset="2"/>
              </a:rPr>
              <a:t>Now your graphic is ready to post on Facebook, Twitter, Instagram, and other social platforms. Make sure to include the link to your school’s GoFan ticketing page when you post!</a:t>
            </a: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3C6932-A05B-3E44-88AF-03D3C29F46C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4279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LIGHT BACKGROUND: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228600" indent="-228600">
              <a:buAutoNum type="arabicPeriod"/>
            </a:pPr>
            <a:r>
              <a:rPr lang="en-US" dirty="0"/>
              <a:t>Right-click on the example school logo and select Change Picture </a:t>
            </a:r>
            <a:r>
              <a:rPr lang="en-US" dirty="0">
                <a:sym typeface="Wingdings" pitchFamily="2" charset="2"/>
              </a:rPr>
              <a:t> From a File. </a:t>
            </a:r>
          </a:p>
          <a:p>
            <a:pPr marL="228600" indent="-228600">
              <a:buAutoNum type="arabicPeriod"/>
            </a:pPr>
            <a:r>
              <a:rPr lang="en-US" dirty="0">
                <a:sym typeface="Wingdings" pitchFamily="2" charset="2"/>
              </a:rPr>
              <a:t>Select your school logo from your saved files. Be sure to use a PNG file type (transparent background).</a:t>
            </a:r>
          </a:p>
          <a:p>
            <a:pPr marL="228600" indent="-228600">
              <a:buAutoNum type="arabicPeriod"/>
            </a:pPr>
            <a:r>
              <a:rPr lang="en-US" dirty="0">
                <a:sym typeface="Wingdings" pitchFamily="2" charset="2"/>
              </a:rPr>
              <a:t>Make sure your logo displays properly. </a:t>
            </a:r>
          </a:p>
          <a:p>
            <a:pPr marL="228600" indent="-228600">
              <a:buAutoNum type="arabicPeriod"/>
            </a:pPr>
            <a:r>
              <a:rPr lang="en-US" dirty="0">
                <a:sym typeface="Wingdings" pitchFamily="2" charset="2"/>
              </a:rPr>
              <a:t>To customize the background color, right-click on the color block on the lower half of the image and select Format Shape  Fill  Solid Fill.</a:t>
            </a:r>
          </a:p>
          <a:p>
            <a:pPr marL="228600" indent="-228600">
              <a:buAutoNum type="arabicPeriod"/>
            </a:pPr>
            <a:r>
              <a:rPr lang="en-US" dirty="0">
                <a:sym typeface="Wingdings" pitchFamily="2" charset="2"/>
              </a:rPr>
              <a:t>Click the paint can icon and select More Colors.</a:t>
            </a:r>
          </a:p>
          <a:p>
            <a:pPr marL="228600" indent="-228600">
              <a:buAutoNum type="arabicPeriod"/>
            </a:pPr>
            <a:r>
              <a:rPr lang="en-US" dirty="0">
                <a:sym typeface="Wingdings" pitchFamily="2" charset="2"/>
              </a:rPr>
              <a:t>Click the second icon at the top of the window and select RGB Sliders.</a:t>
            </a:r>
          </a:p>
          <a:p>
            <a:pPr marL="228600" indent="-228600">
              <a:buAutoNum type="arabicPeriod"/>
            </a:pPr>
            <a:r>
              <a:rPr lang="en-US" dirty="0">
                <a:sym typeface="Wingdings" pitchFamily="2" charset="2"/>
              </a:rPr>
              <a:t>Enter the Hex code of your school color of choice and select OK.</a:t>
            </a:r>
          </a:p>
          <a:p>
            <a:pPr marL="228600" indent="-228600">
              <a:buAutoNum type="arabicPeriod"/>
            </a:pPr>
            <a:r>
              <a:rPr lang="en-US" dirty="0">
                <a:sym typeface="Wingdings" pitchFamily="2" charset="2"/>
              </a:rPr>
              <a:t>To export the final graphic, click File  Export  JPG.</a:t>
            </a:r>
          </a:p>
          <a:p>
            <a:pPr marL="228600" indent="-228600">
              <a:buAutoNum type="arabicPeriod"/>
            </a:pPr>
            <a:r>
              <a:rPr lang="en-US" dirty="0">
                <a:sym typeface="Wingdings" pitchFamily="2" charset="2"/>
              </a:rPr>
              <a:t>Now your graphic is ready to post on Facebook, Twitter, Instagram, and other social platforms. Make sure to include the link to your school’s GoFan ticketing page when you post!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3C6932-A05B-3E44-88AF-03D3C29F46C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466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8750" y="972715"/>
            <a:ext cx="8572500" cy="2069253"/>
          </a:xfrm>
        </p:spPr>
        <p:txBody>
          <a:bodyPr anchor="b"/>
          <a:lstStyle>
            <a:lvl1pPr algn="ctr">
              <a:defRPr sz="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8750" y="3121766"/>
            <a:ext cx="8572500" cy="1434994"/>
          </a:xfrm>
        </p:spPr>
        <p:txBody>
          <a:bodyPr/>
          <a:lstStyle>
            <a:lvl1pPr marL="0" indent="0" algn="ctr">
              <a:buNone/>
              <a:defRPr sz="2080"/>
            </a:lvl1pPr>
            <a:lvl2pPr marL="396255" indent="0" algn="ctr">
              <a:buNone/>
              <a:defRPr sz="1733"/>
            </a:lvl2pPr>
            <a:lvl3pPr marL="792510" indent="0" algn="ctr">
              <a:buNone/>
              <a:defRPr sz="1560"/>
            </a:lvl3pPr>
            <a:lvl4pPr marL="1188766" indent="0" algn="ctr">
              <a:buNone/>
              <a:defRPr sz="1387"/>
            </a:lvl4pPr>
            <a:lvl5pPr marL="1585021" indent="0" algn="ctr">
              <a:buNone/>
              <a:defRPr sz="1387"/>
            </a:lvl5pPr>
            <a:lvl6pPr marL="1981276" indent="0" algn="ctr">
              <a:buNone/>
              <a:defRPr sz="1387"/>
            </a:lvl6pPr>
            <a:lvl7pPr marL="2377531" indent="0" algn="ctr">
              <a:buNone/>
              <a:defRPr sz="1387"/>
            </a:lvl7pPr>
            <a:lvl8pPr marL="2773787" indent="0" algn="ctr">
              <a:buNone/>
              <a:defRPr sz="1387"/>
            </a:lvl8pPr>
            <a:lvl9pPr marL="3170042" indent="0" algn="ctr">
              <a:buNone/>
              <a:defRPr sz="138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5AE72-FB22-D84E-BA3C-69125FAE8E14}" type="datetimeFigureOut">
              <a:rPr lang="en-US" smtClean="0"/>
              <a:t>8/29/23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77C0E-E84E-364D-AC0B-B22943114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132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5AE72-FB22-D84E-BA3C-69125FAE8E14}" type="datetimeFigureOut">
              <a:rPr lang="en-US" smtClean="0"/>
              <a:t>8/29/23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77C0E-E84E-364D-AC0B-B22943114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92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79594" y="316442"/>
            <a:ext cx="2464594" cy="503692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85813" y="316442"/>
            <a:ext cx="7250906" cy="503692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5AE72-FB22-D84E-BA3C-69125FAE8E14}" type="datetimeFigureOut">
              <a:rPr lang="en-US" smtClean="0"/>
              <a:t>8/29/23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77C0E-E84E-364D-AC0B-B22943114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089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5AE72-FB22-D84E-BA3C-69125FAE8E14}" type="datetimeFigureOut">
              <a:rPr lang="en-US" smtClean="0"/>
              <a:t>8/29/23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77C0E-E84E-364D-AC0B-B22943114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969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859" y="1481773"/>
            <a:ext cx="9858375" cy="2472372"/>
          </a:xfrm>
        </p:spPr>
        <p:txBody>
          <a:bodyPr anchor="b"/>
          <a:lstStyle>
            <a:lvl1pPr>
              <a:defRPr sz="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859" y="3977535"/>
            <a:ext cx="9858375" cy="1300162"/>
          </a:xfrm>
        </p:spPr>
        <p:txBody>
          <a:bodyPr/>
          <a:lstStyle>
            <a:lvl1pPr marL="0" indent="0">
              <a:buNone/>
              <a:defRPr sz="2080">
                <a:solidFill>
                  <a:schemeClr val="tx1">
                    <a:tint val="75000"/>
                  </a:schemeClr>
                </a:solidFill>
              </a:defRPr>
            </a:lvl1pPr>
            <a:lvl2pPr marL="396255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2pPr>
            <a:lvl3pPr marL="792510" indent="0">
              <a:buNone/>
              <a:defRPr sz="1560">
                <a:solidFill>
                  <a:schemeClr val="tx1">
                    <a:tint val="75000"/>
                  </a:schemeClr>
                </a:solidFill>
              </a:defRPr>
            </a:lvl3pPr>
            <a:lvl4pPr marL="1188766" indent="0">
              <a:buNone/>
              <a:defRPr sz="1387">
                <a:solidFill>
                  <a:schemeClr val="tx1">
                    <a:tint val="75000"/>
                  </a:schemeClr>
                </a:solidFill>
              </a:defRPr>
            </a:lvl4pPr>
            <a:lvl5pPr marL="1585021" indent="0">
              <a:buNone/>
              <a:defRPr sz="1387">
                <a:solidFill>
                  <a:schemeClr val="tx1">
                    <a:tint val="75000"/>
                  </a:schemeClr>
                </a:solidFill>
              </a:defRPr>
            </a:lvl5pPr>
            <a:lvl6pPr marL="1981276" indent="0">
              <a:buNone/>
              <a:defRPr sz="1387">
                <a:solidFill>
                  <a:schemeClr val="tx1">
                    <a:tint val="75000"/>
                  </a:schemeClr>
                </a:solidFill>
              </a:defRPr>
            </a:lvl6pPr>
            <a:lvl7pPr marL="2377531" indent="0">
              <a:buNone/>
              <a:defRPr sz="1387">
                <a:solidFill>
                  <a:schemeClr val="tx1">
                    <a:tint val="75000"/>
                  </a:schemeClr>
                </a:solidFill>
              </a:defRPr>
            </a:lvl7pPr>
            <a:lvl8pPr marL="2773787" indent="0">
              <a:buNone/>
              <a:defRPr sz="1387">
                <a:solidFill>
                  <a:schemeClr val="tx1">
                    <a:tint val="75000"/>
                  </a:schemeClr>
                </a:solidFill>
              </a:defRPr>
            </a:lvl8pPr>
            <a:lvl9pPr marL="3170042" indent="0">
              <a:buNone/>
              <a:defRPr sz="138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5AE72-FB22-D84E-BA3C-69125FAE8E14}" type="datetimeFigureOut">
              <a:rPr lang="en-US" smtClean="0"/>
              <a:t>8/29/23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77C0E-E84E-364D-AC0B-B22943114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661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85813" y="1582208"/>
            <a:ext cx="4857750" cy="37711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86438" y="1582208"/>
            <a:ext cx="4857750" cy="37711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5AE72-FB22-D84E-BA3C-69125FAE8E14}" type="datetimeFigureOut">
              <a:rPr lang="en-US" smtClean="0"/>
              <a:t>8/29/23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77C0E-E84E-364D-AC0B-B22943114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747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301" y="316442"/>
            <a:ext cx="9858375" cy="11488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7302" y="1457008"/>
            <a:ext cx="4835425" cy="714057"/>
          </a:xfrm>
        </p:spPr>
        <p:txBody>
          <a:bodyPr anchor="b"/>
          <a:lstStyle>
            <a:lvl1pPr marL="0" indent="0">
              <a:buNone/>
              <a:defRPr sz="2080" b="1"/>
            </a:lvl1pPr>
            <a:lvl2pPr marL="396255" indent="0">
              <a:buNone/>
              <a:defRPr sz="1733" b="1"/>
            </a:lvl2pPr>
            <a:lvl3pPr marL="792510" indent="0">
              <a:buNone/>
              <a:defRPr sz="1560" b="1"/>
            </a:lvl3pPr>
            <a:lvl4pPr marL="1188766" indent="0">
              <a:buNone/>
              <a:defRPr sz="1387" b="1"/>
            </a:lvl4pPr>
            <a:lvl5pPr marL="1585021" indent="0">
              <a:buNone/>
              <a:defRPr sz="1387" b="1"/>
            </a:lvl5pPr>
            <a:lvl6pPr marL="1981276" indent="0">
              <a:buNone/>
              <a:defRPr sz="1387" b="1"/>
            </a:lvl6pPr>
            <a:lvl7pPr marL="2377531" indent="0">
              <a:buNone/>
              <a:defRPr sz="1387" b="1"/>
            </a:lvl7pPr>
            <a:lvl8pPr marL="2773787" indent="0">
              <a:buNone/>
              <a:defRPr sz="1387" b="1"/>
            </a:lvl8pPr>
            <a:lvl9pPr marL="3170042" indent="0">
              <a:buNone/>
              <a:defRPr sz="138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7302" y="2171065"/>
            <a:ext cx="4835425" cy="319331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86437" y="1457008"/>
            <a:ext cx="4859239" cy="714057"/>
          </a:xfrm>
        </p:spPr>
        <p:txBody>
          <a:bodyPr anchor="b"/>
          <a:lstStyle>
            <a:lvl1pPr marL="0" indent="0">
              <a:buNone/>
              <a:defRPr sz="2080" b="1"/>
            </a:lvl1pPr>
            <a:lvl2pPr marL="396255" indent="0">
              <a:buNone/>
              <a:defRPr sz="1733" b="1"/>
            </a:lvl2pPr>
            <a:lvl3pPr marL="792510" indent="0">
              <a:buNone/>
              <a:defRPr sz="1560" b="1"/>
            </a:lvl3pPr>
            <a:lvl4pPr marL="1188766" indent="0">
              <a:buNone/>
              <a:defRPr sz="1387" b="1"/>
            </a:lvl4pPr>
            <a:lvl5pPr marL="1585021" indent="0">
              <a:buNone/>
              <a:defRPr sz="1387" b="1"/>
            </a:lvl5pPr>
            <a:lvl6pPr marL="1981276" indent="0">
              <a:buNone/>
              <a:defRPr sz="1387" b="1"/>
            </a:lvl6pPr>
            <a:lvl7pPr marL="2377531" indent="0">
              <a:buNone/>
              <a:defRPr sz="1387" b="1"/>
            </a:lvl7pPr>
            <a:lvl8pPr marL="2773787" indent="0">
              <a:buNone/>
              <a:defRPr sz="1387" b="1"/>
            </a:lvl8pPr>
            <a:lvl9pPr marL="3170042" indent="0">
              <a:buNone/>
              <a:defRPr sz="138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86437" y="2171065"/>
            <a:ext cx="4859239" cy="319331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5AE72-FB22-D84E-BA3C-69125FAE8E14}" type="datetimeFigureOut">
              <a:rPr lang="en-US" smtClean="0"/>
              <a:t>8/29/23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77C0E-E84E-364D-AC0B-B22943114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325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5AE72-FB22-D84E-BA3C-69125FAE8E14}" type="datetimeFigureOut">
              <a:rPr lang="en-US" smtClean="0"/>
              <a:t>8/29/23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77C0E-E84E-364D-AC0B-B22943114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349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5AE72-FB22-D84E-BA3C-69125FAE8E14}" type="datetimeFigureOut">
              <a:rPr lang="en-US" smtClean="0"/>
              <a:t>8/29/23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77C0E-E84E-364D-AC0B-B22943114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92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302" y="396240"/>
            <a:ext cx="3686472" cy="1386840"/>
          </a:xfrm>
        </p:spPr>
        <p:txBody>
          <a:bodyPr anchor="b"/>
          <a:lstStyle>
            <a:lvl1pPr>
              <a:defRPr sz="277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9238" y="855769"/>
            <a:ext cx="5786438" cy="4223808"/>
          </a:xfrm>
        </p:spPr>
        <p:txBody>
          <a:bodyPr/>
          <a:lstStyle>
            <a:lvl1pPr>
              <a:defRPr sz="2773"/>
            </a:lvl1pPr>
            <a:lvl2pPr>
              <a:defRPr sz="2427"/>
            </a:lvl2pPr>
            <a:lvl3pPr>
              <a:defRPr sz="2080"/>
            </a:lvl3pPr>
            <a:lvl4pPr>
              <a:defRPr sz="1733"/>
            </a:lvl4pPr>
            <a:lvl5pPr>
              <a:defRPr sz="1733"/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7302" y="1783080"/>
            <a:ext cx="3686472" cy="3303376"/>
          </a:xfrm>
        </p:spPr>
        <p:txBody>
          <a:bodyPr/>
          <a:lstStyle>
            <a:lvl1pPr marL="0" indent="0">
              <a:buNone/>
              <a:defRPr sz="1387"/>
            </a:lvl1pPr>
            <a:lvl2pPr marL="396255" indent="0">
              <a:buNone/>
              <a:defRPr sz="1213"/>
            </a:lvl2pPr>
            <a:lvl3pPr marL="792510" indent="0">
              <a:buNone/>
              <a:defRPr sz="1040"/>
            </a:lvl3pPr>
            <a:lvl4pPr marL="1188766" indent="0">
              <a:buNone/>
              <a:defRPr sz="867"/>
            </a:lvl4pPr>
            <a:lvl5pPr marL="1585021" indent="0">
              <a:buNone/>
              <a:defRPr sz="867"/>
            </a:lvl5pPr>
            <a:lvl6pPr marL="1981276" indent="0">
              <a:buNone/>
              <a:defRPr sz="867"/>
            </a:lvl6pPr>
            <a:lvl7pPr marL="2377531" indent="0">
              <a:buNone/>
              <a:defRPr sz="867"/>
            </a:lvl7pPr>
            <a:lvl8pPr marL="2773787" indent="0">
              <a:buNone/>
              <a:defRPr sz="867"/>
            </a:lvl8pPr>
            <a:lvl9pPr marL="3170042" indent="0">
              <a:buNone/>
              <a:defRPr sz="8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5AE72-FB22-D84E-BA3C-69125FAE8E14}" type="datetimeFigureOut">
              <a:rPr lang="en-US" smtClean="0"/>
              <a:t>8/29/23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77C0E-E84E-364D-AC0B-B22943114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800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302" y="396240"/>
            <a:ext cx="3686472" cy="1386840"/>
          </a:xfrm>
        </p:spPr>
        <p:txBody>
          <a:bodyPr anchor="b"/>
          <a:lstStyle>
            <a:lvl1pPr>
              <a:defRPr sz="277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59238" y="855769"/>
            <a:ext cx="5786438" cy="4223808"/>
          </a:xfrm>
        </p:spPr>
        <p:txBody>
          <a:bodyPr anchor="t"/>
          <a:lstStyle>
            <a:lvl1pPr marL="0" indent="0">
              <a:buNone/>
              <a:defRPr sz="2773"/>
            </a:lvl1pPr>
            <a:lvl2pPr marL="396255" indent="0">
              <a:buNone/>
              <a:defRPr sz="2427"/>
            </a:lvl2pPr>
            <a:lvl3pPr marL="792510" indent="0">
              <a:buNone/>
              <a:defRPr sz="2080"/>
            </a:lvl3pPr>
            <a:lvl4pPr marL="1188766" indent="0">
              <a:buNone/>
              <a:defRPr sz="1733"/>
            </a:lvl4pPr>
            <a:lvl5pPr marL="1585021" indent="0">
              <a:buNone/>
              <a:defRPr sz="1733"/>
            </a:lvl5pPr>
            <a:lvl6pPr marL="1981276" indent="0">
              <a:buNone/>
              <a:defRPr sz="1733"/>
            </a:lvl6pPr>
            <a:lvl7pPr marL="2377531" indent="0">
              <a:buNone/>
              <a:defRPr sz="1733"/>
            </a:lvl7pPr>
            <a:lvl8pPr marL="2773787" indent="0">
              <a:buNone/>
              <a:defRPr sz="1733"/>
            </a:lvl8pPr>
            <a:lvl9pPr marL="3170042" indent="0">
              <a:buNone/>
              <a:defRPr sz="173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7302" y="1783080"/>
            <a:ext cx="3686472" cy="3303376"/>
          </a:xfrm>
        </p:spPr>
        <p:txBody>
          <a:bodyPr/>
          <a:lstStyle>
            <a:lvl1pPr marL="0" indent="0">
              <a:buNone/>
              <a:defRPr sz="1387"/>
            </a:lvl1pPr>
            <a:lvl2pPr marL="396255" indent="0">
              <a:buNone/>
              <a:defRPr sz="1213"/>
            </a:lvl2pPr>
            <a:lvl3pPr marL="792510" indent="0">
              <a:buNone/>
              <a:defRPr sz="1040"/>
            </a:lvl3pPr>
            <a:lvl4pPr marL="1188766" indent="0">
              <a:buNone/>
              <a:defRPr sz="867"/>
            </a:lvl4pPr>
            <a:lvl5pPr marL="1585021" indent="0">
              <a:buNone/>
              <a:defRPr sz="867"/>
            </a:lvl5pPr>
            <a:lvl6pPr marL="1981276" indent="0">
              <a:buNone/>
              <a:defRPr sz="867"/>
            </a:lvl6pPr>
            <a:lvl7pPr marL="2377531" indent="0">
              <a:buNone/>
              <a:defRPr sz="867"/>
            </a:lvl7pPr>
            <a:lvl8pPr marL="2773787" indent="0">
              <a:buNone/>
              <a:defRPr sz="867"/>
            </a:lvl8pPr>
            <a:lvl9pPr marL="3170042" indent="0">
              <a:buNone/>
              <a:defRPr sz="8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5AE72-FB22-D84E-BA3C-69125FAE8E14}" type="datetimeFigureOut">
              <a:rPr lang="en-US" smtClean="0"/>
              <a:t>8/29/23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77C0E-E84E-364D-AC0B-B22943114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569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85813" y="316442"/>
            <a:ext cx="9858375" cy="11488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5813" y="1582208"/>
            <a:ext cx="9858375" cy="3771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5813" y="5508837"/>
            <a:ext cx="2571750" cy="3164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5AE72-FB22-D84E-BA3C-69125FAE8E14}" type="datetimeFigureOut">
              <a:rPr lang="en-US" smtClean="0"/>
              <a:t>8/29/23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86188" y="5508837"/>
            <a:ext cx="3857625" cy="3164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2438" y="5508837"/>
            <a:ext cx="2571750" cy="3164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77C0E-E84E-364D-AC0B-B22943114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227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92510" rtl="0" eaLnBrk="1" latinLnBrk="0" hangingPunct="1">
        <a:lnSpc>
          <a:spcPct val="90000"/>
        </a:lnSpc>
        <a:spcBef>
          <a:spcPct val="0"/>
        </a:spcBef>
        <a:buNone/>
        <a:defRPr sz="381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8128" indent="-198128" algn="l" defTabSz="792510" rtl="0" eaLnBrk="1" latinLnBrk="0" hangingPunct="1">
        <a:lnSpc>
          <a:spcPct val="90000"/>
        </a:lnSpc>
        <a:spcBef>
          <a:spcPts val="867"/>
        </a:spcBef>
        <a:buFont typeface="Arial" panose="020B0604020202020204" pitchFamily="34" charset="0"/>
        <a:buChar char="•"/>
        <a:defRPr sz="2427" kern="1200">
          <a:solidFill>
            <a:schemeClr val="tx1"/>
          </a:solidFill>
          <a:latin typeface="+mn-lt"/>
          <a:ea typeface="+mn-ea"/>
          <a:cs typeface="+mn-cs"/>
        </a:defRPr>
      </a:lvl1pPr>
      <a:lvl2pPr marL="594383" indent="-198128" algn="l" defTabSz="792510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2080" kern="1200">
          <a:solidFill>
            <a:schemeClr val="tx1"/>
          </a:solidFill>
          <a:latin typeface="+mn-lt"/>
          <a:ea typeface="+mn-ea"/>
          <a:cs typeface="+mn-cs"/>
        </a:defRPr>
      </a:lvl2pPr>
      <a:lvl3pPr marL="990638" indent="-198128" algn="l" defTabSz="792510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733" kern="1200">
          <a:solidFill>
            <a:schemeClr val="tx1"/>
          </a:solidFill>
          <a:latin typeface="+mn-lt"/>
          <a:ea typeface="+mn-ea"/>
          <a:cs typeface="+mn-cs"/>
        </a:defRPr>
      </a:lvl3pPr>
      <a:lvl4pPr marL="1386893" indent="-198128" algn="l" defTabSz="792510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60" kern="1200">
          <a:solidFill>
            <a:schemeClr val="tx1"/>
          </a:solidFill>
          <a:latin typeface="+mn-lt"/>
          <a:ea typeface="+mn-ea"/>
          <a:cs typeface="+mn-cs"/>
        </a:defRPr>
      </a:lvl4pPr>
      <a:lvl5pPr marL="1783149" indent="-198128" algn="l" defTabSz="792510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60" kern="1200">
          <a:solidFill>
            <a:schemeClr val="tx1"/>
          </a:solidFill>
          <a:latin typeface="+mn-lt"/>
          <a:ea typeface="+mn-ea"/>
          <a:cs typeface="+mn-cs"/>
        </a:defRPr>
      </a:lvl5pPr>
      <a:lvl6pPr marL="2179404" indent="-198128" algn="l" defTabSz="792510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60" kern="1200">
          <a:solidFill>
            <a:schemeClr val="tx1"/>
          </a:solidFill>
          <a:latin typeface="+mn-lt"/>
          <a:ea typeface="+mn-ea"/>
          <a:cs typeface="+mn-cs"/>
        </a:defRPr>
      </a:lvl6pPr>
      <a:lvl7pPr marL="2575659" indent="-198128" algn="l" defTabSz="792510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60" kern="1200">
          <a:solidFill>
            <a:schemeClr val="tx1"/>
          </a:solidFill>
          <a:latin typeface="+mn-lt"/>
          <a:ea typeface="+mn-ea"/>
          <a:cs typeface="+mn-cs"/>
        </a:defRPr>
      </a:lvl7pPr>
      <a:lvl8pPr marL="2971914" indent="-198128" algn="l" defTabSz="792510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60" kern="1200">
          <a:solidFill>
            <a:schemeClr val="tx1"/>
          </a:solidFill>
          <a:latin typeface="+mn-lt"/>
          <a:ea typeface="+mn-ea"/>
          <a:cs typeface="+mn-cs"/>
        </a:defRPr>
      </a:lvl8pPr>
      <a:lvl9pPr marL="3368170" indent="-198128" algn="l" defTabSz="792510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92510" rtl="0" eaLnBrk="1" latinLnBrk="0" hangingPunct="1">
        <a:defRPr sz="1560" kern="1200">
          <a:solidFill>
            <a:schemeClr val="tx1"/>
          </a:solidFill>
          <a:latin typeface="+mn-lt"/>
          <a:ea typeface="+mn-ea"/>
          <a:cs typeface="+mn-cs"/>
        </a:defRPr>
      </a:lvl1pPr>
      <a:lvl2pPr marL="396255" algn="l" defTabSz="792510" rtl="0" eaLnBrk="1" latinLnBrk="0" hangingPunct="1">
        <a:defRPr sz="1560" kern="1200">
          <a:solidFill>
            <a:schemeClr val="tx1"/>
          </a:solidFill>
          <a:latin typeface="+mn-lt"/>
          <a:ea typeface="+mn-ea"/>
          <a:cs typeface="+mn-cs"/>
        </a:defRPr>
      </a:lvl2pPr>
      <a:lvl3pPr marL="792510" algn="l" defTabSz="792510" rtl="0" eaLnBrk="1" latinLnBrk="0" hangingPunct="1">
        <a:defRPr sz="156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66" algn="l" defTabSz="792510" rtl="0" eaLnBrk="1" latinLnBrk="0" hangingPunct="1">
        <a:defRPr sz="1560" kern="1200">
          <a:solidFill>
            <a:schemeClr val="tx1"/>
          </a:solidFill>
          <a:latin typeface="+mn-lt"/>
          <a:ea typeface="+mn-ea"/>
          <a:cs typeface="+mn-cs"/>
        </a:defRPr>
      </a:lvl4pPr>
      <a:lvl5pPr marL="1585021" algn="l" defTabSz="792510" rtl="0" eaLnBrk="1" latinLnBrk="0" hangingPunct="1">
        <a:defRPr sz="1560" kern="1200">
          <a:solidFill>
            <a:schemeClr val="tx1"/>
          </a:solidFill>
          <a:latin typeface="+mn-lt"/>
          <a:ea typeface="+mn-ea"/>
          <a:cs typeface="+mn-cs"/>
        </a:defRPr>
      </a:lvl5pPr>
      <a:lvl6pPr marL="1981276" algn="l" defTabSz="792510" rtl="0" eaLnBrk="1" latinLnBrk="0" hangingPunct="1">
        <a:defRPr sz="1560" kern="1200">
          <a:solidFill>
            <a:schemeClr val="tx1"/>
          </a:solidFill>
          <a:latin typeface="+mn-lt"/>
          <a:ea typeface="+mn-ea"/>
          <a:cs typeface="+mn-cs"/>
        </a:defRPr>
      </a:lvl6pPr>
      <a:lvl7pPr marL="2377531" algn="l" defTabSz="792510" rtl="0" eaLnBrk="1" latinLnBrk="0" hangingPunct="1">
        <a:defRPr sz="1560" kern="1200">
          <a:solidFill>
            <a:schemeClr val="tx1"/>
          </a:solidFill>
          <a:latin typeface="+mn-lt"/>
          <a:ea typeface="+mn-ea"/>
          <a:cs typeface="+mn-cs"/>
        </a:defRPr>
      </a:lvl7pPr>
      <a:lvl8pPr marL="2773787" algn="l" defTabSz="792510" rtl="0" eaLnBrk="1" latinLnBrk="0" hangingPunct="1">
        <a:defRPr sz="1560" kern="1200">
          <a:solidFill>
            <a:schemeClr val="tx1"/>
          </a:solidFill>
          <a:latin typeface="+mn-lt"/>
          <a:ea typeface="+mn-ea"/>
          <a:cs typeface="+mn-cs"/>
        </a:defRPr>
      </a:lvl8pPr>
      <a:lvl9pPr marL="3170042" algn="l" defTabSz="792510" rtl="0" eaLnBrk="1" latinLnBrk="0" hangingPunct="1">
        <a:defRPr sz="1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9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B69B137E-3780-8443-8D30-9701CE8454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09929" y="283579"/>
            <a:ext cx="1811439" cy="1811439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CA686217-8472-352A-155C-7045E25BF5BE}"/>
              </a:ext>
            </a:extLst>
          </p:cNvPr>
          <p:cNvSpPr/>
          <p:nvPr/>
        </p:nvSpPr>
        <p:spPr>
          <a:xfrm>
            <a:off x="0" y="2269475"/>
            <a:ext cx="11430000" cy="3674125"/>
          </a:xfrm>
          <a:prstGeom prst="rect">
            <a:avLst/>
          </a:prstGeom>
          <a:solidFill>
            <a:srgbClr val="32323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FA09BB9-73E4-F449-C0F0-23D98C9645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29819" y="283579"/>
            <a:ext cx="3160355" cy="665421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F2452A5-B4C5-E891-0855-6EB04E65C9C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31675" y="4951899"/>
            <a:ext cx="3366469" cy="613325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1FC9DC8D-8DB3-C6D0-0BD8-6F0EFF88A97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42248" y="2620087"/>
            <a:ext cx="6146800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7487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A686217-8472-352A-155C-7045E25BF5BE}"/>
              </a:ext>
            </a:extLst>
          </p:cNvPr>
          <p:cNvSpPr/>
          <p:nvPr/>
        </p:nvSpPr>
        <p:spPr>
          <a:xfrm>
            <a:off x="0" y="2269475"/>
            <a:ext cx="11430000" cy="3674125"/>
          </a:xfrm>
          <a:prstGeom prst="rect">
            <a:avLst/>
          </a:prstGeom>
          <a:solidFill>
            <a:srgbClr val="D3D3D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FA09BB9-73E4-F449-C0F0-23D98C9645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29819" y="283579"/>
            <a:ext cx="3160355" cy="6654216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1FC9DC8D-8DB3-C6D0-0BD8-6F0EFF88A97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42248" y="2620087"/>
            <a:ext cx="6146800" cy="1981200"/>
          </a:xfrm>
          <a:prstGeom prst="rect">
            <a:avLst/>
          </a:prstGeom>
        </p:spPr>
      </p:pic>
      <p:pic>
        <p:nvPicPr>
          <p:cNvPr id="6" name="Picture 5" descr="A yellow and green logo&#10;&#10;Description automatically generated">
            <a:extLst>
              <a:ext uri="{FF2B5EF4-FFF2-40B4-BE49-F238E27FC236}">
                <a16:creationId xmlns:a16="http://schemas.microsoft.com/office/drawing/2014/main" id="{90975A31-77E4-AC93-A1C2-FB88E2242D4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70818" y="-245574"/>
            <a:ext cx="4888181" cy="237646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071026A-B3D6-2E5F-68EA-54828A86A2C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279956" y="4974447"/>
            <a:ext cx="3269904" cy="595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774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</TotalTime>
  <Words>324</Words>
  <Application>Microsoft Macintosh PowerPoint</Application>
  <PresentationFormat>Custom</PresentationFormat>
  <Paragraphs>24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Amrita Patel</dc:creator>
  <cp:lastModifiedBy>Amanda Crowder</cp:lastModifiedBy>
  <cp:revision>9</cp:revision>
  <dcterms:created xsi:type="dcterms:W3CDTF">2021-08-11T17:05:52Z</dcterms:created>
  <dcterms:modified xsi:type="dcterms:W3CDTF">2023-08-29T18:51:59Z</dcterms:modified>
</cp:coreProperties>
</file>