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1430000" cy="594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5520"/>
  </p:normalViewPr>
  <p:slideViewPr>
    <p:cSldViewPr snapToGrid="0" snapToObjects="1">
      <p:cViewPr varScale="1">
        <p:scale>
          <a:sx n="139" d="100"/>
          <a:sy n="139" d="100"/>
        </p:scale>
        <p:origin x="38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3FD00-D625-784A-86C5-F3A87F5348C9}" type="datetimeFigureOut">
              <a:rPr lang="en-US" smtClean="0"/>
              <a:t>8/29/23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1963" y="1143000"/>
            <a:ext cx="5934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C6932-A05B-3E44-88AF-03D3C29F4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1pPr>
    <a:lvl2pPr marL="416966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2pPr>
    <a:lvl3pPr marL="833933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3pPr>
    <a:lvl4pPr marL="1250899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4pPr>
    <a:lvl5pPr marL="1667866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5pPr>
    <a:lvl6pPr marL="2084832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6pPr>
    <a:lvl7pPr marL="2501798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7pPr>
    <a:lvl8pPr marL="2918765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8pPr>
    <a:lvl9pPr marL="3335731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Right-click on the example school logo and select Change Picture </a:t>
            </a:r>
            <a:r>
              <a:rPr lang="en-US" dirty="0">
                <a:sym typeface="Wingdings" pitchFamily="2" charset="2"/>
              </a:rPr>
              <a:t> From a File. </a:t>
            </a:r>
          </a:p>
          <a:p>
            <a:pPr marL="228600" indent="-228600">
              <a:buAutoNum type="arabicPeriod"/>
            </a:pPr>
            <a:r>
              <a:rPr lang="en-US" dirty="0">
                <a:sym typeface="Wingdings" pitchFamily="2" charset="2"/>
              </a:rPr>
              <a:t>Select your school logo from your saved files. Be sure to use a PNG file type (transparent background).</a:t>
            </a:r>
          </a:p>
          <a:p>
            <a:pPr marL="228600" indent="-228600">
              <a:buAutoNum type="arabicPeriod"/>
            </a:pPr>
            <a:r>
              <a:rPr lang="en-US" dirty="0">
                <a:sym typeface="Wingdings" pitchFamily="2" charset="2"/>
              </a:rPr>
              <a:t>Make sure your logo displays properly. </a:t>
            </a:r>
          </a:p>
          <a:p>
            <a:pPr marL="228600" indent="-228600">
              <a:buAutoNum type="arabicPeriod"/>
            </a:pPr>
            <a:r>
              <a:rPr lang="en-US" dirty="0">
                <a:sym typeface="Wingdings" pitchFamily="2" charset="2"/>
              </a:rPr>
              <a:t>To export the final graphic, click File  Export  JPG.</a:t>
            </a:r>
          </a:p>
          <a:p>
            <a:pPr marL="228600" indent="-228600">
              <a:buAutoNum type="arabicPeriod"/>
            </a:pPr>
            <a:r>
              <a:rPr lang="en-US" dirty="0">
                <a:sym typeface="Wingdings" pitchFamily="2" charset="2"/>
              </a:rPr>
              <a:t>Now your graphic is ready to post on Facebook, Twitter, Instagram, and other social platforms. Make sure to include the link to your school’s GoFan ticketing page when you post!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C6932-A05B-3E44-88AF-03D3C29F46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27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972715"/>
            <a:ext cx="8572500" cy="2069253"/>
          </a:xfrm>
        </p:spPr>
        <p:txBody>
          <a:bodyPr anchor="b"/>
          <a:lstStyle>
            <a:lvl1pPr algn="ctr"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121766"/>
            <a:ext cx="8572500" cy="1434994"/>
          </a:xfrm>
        </p:spPr>
        <p:txBody>
          <a:bodyPr/>
          <a:lstStyle>
            <a:lvl1pPr marL="0" indent="0" algn="ctr">
              <a:buNone/>
              <a:defRPr sz="2080"/>
            </a:lvl1pPr>
            <a:lvl2pPr marL="396255" indent="0" algn="ctr">
              <a:buNone/>
              <a:defRPr sz="1733"/>
            </a:lvl2pPr>
            <a:lvl3pPr marL="792510" indent="0" algn="ctr">
              <a:buNone/>
              <a:defRPr sz="1560"/>
            </a:lvl3pPr>
            <a:lvl4pPr marL="1188766" indent="0" algn="ctr">
              <a:buNone/>
              <a:defRPr sz="1387"/>
            </a:lvl4pPr>
            <a:lvl5pPr marL="1585021" indent="0" algn="ctr">
              <a:buNone/>
              <a:defRPr sz="1387"/>
            </a:lvl5pPr>
            <a:lvl6pPr marL="1981276" indent="0" algn="ctr">
              <a:buNone/>
              <a:defRPr sz="1387"/>
            </a:lvl6pPr>
            <a:lvl7pPr marL="2377531" indent="0" algn="ctr">
              <a:buNone/>
              <a:defRPr sz="1387"/>
            </a:lvl7pPr>
            <a:lvl8pPr marL="2773787" indent="0" algn="ctr">
              <a:buNone/>
              <a:defRPr sz="1387"/>
            </a:lvl8pPr>
            <a:lvl9pPr marL="3170042" indent="0" algn="ctr">
              <a:buNone/>
              <a:defRPr sz="138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8/29/23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32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8/29/23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16442"/>
            <a:ext cx="2464594" cy="50369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16442"/>
            <a:ext cx="7250906" cy="50369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8/29/23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8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8/29/23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6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481773"/>
            <a:ext cx="9858375" cy="2472372"/>
          </a:xfrm>
        </p:spPr>
        <p:txBody>
          <a:bodyPr anchor="b"/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3977535"/>
            <a:ext cx="9858375" cy="1300162"/>
          </a:xfrm>
        </p:spPr>
        <p:txBody>
          <a:bodyPr/>
          <a:lstStyle>
            <a:lvl1pPr marL="0" indent="0">
              <a:buNone/>
              <a:defRPr sz="2080">
                <a:solidFill>
                  <a:schemeClr val="tx1">
                    <a:tint val="75000"/>
                  </a:schemeClr>
                </a:solidFill>
              </a:defRPr>
            </a:lvl1pPr>
            <a:lvl2pPr marL="39625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2pPr>
            <a:lvl3pPr marL="7925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188766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4pPr>
            <a:lvl5pPr marL="1585021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5pPr>
            <a:lvl6pPr marL="1981276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6pPr>
            <a:lvl7pPr marL="2377531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7pPr>
            <a:lvl8pPr marL="2773787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8pPr>
            <a:lvl9pPr marL="3170042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8/29/23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6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582208"/>
            <a:ext cx="4857750" cy="3771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582208"/>
            <a:ext cx="4857750" cy="3771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8/29/23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4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16442"/>
            <a:ext cx="9858375" cy="11488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457008"/>
            <a:ext cx="4835425" cy="714057"/>
          </a:xfrm>
        </p:spPr>
        <p:txBody>
          <a:bodyPr anchor="b"/>
          <a:lstStyle>
            <a:lvl1pPr marL="0" indent="0">
              <a:buNone/>
              <a:defRPr sz="2080" b="1"/>
            </a:lvl1pPr>
            <a:lvl2pPr marL="396255" indent="0">
              <a:buNone/>
              <a:defRPr sz="1733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171065"/>
            <a:ext cx="4835425" cy="31933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457008"/>
            <a:ext cx="4859239" cy="714057"/>
          </a:xfrm>
        </p:spPr>
        <p:txBody>
          <a:bodyPr anchor="b"/>
          <a:lstStyle>
            <a:lvl1pPr marL="0" indent="0">
              <a:buNone/>
              <a:defRPr sz="2080" b="1"/>
            </a:lvl1pPr>
            <a:lvl2pPr marL="396255" indent="0">
              <a:buNone/>
              <a:defRPr sz="1733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171065"/>
            <a:ext cx="4859239" cy="31933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8/29/23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25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8/29/23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4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8/29/23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2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396240"/>
            <a:ext cx="3686472" cy="1386840"/>
          </a:xfrm>
        </p:spPr>
        <p:txBody>
          <a:bodyPr anchor="b"/>
          <a:lstStyle>
            <a:lvl1pPr>
              <a:defRPr sz="27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855769"/>
            <a:ext cx="5786438" cy="4223808"/>
          </a:xfrm>
        </p:spPr>
        <p:txBody>
          <a:bodyPr/>
          <a:lstStyle>
            <a:lvl1pPr>
              <a:defRPr sz="2773"/>
            </a:lvl1pPr>
            <a:lvl2pPr>
              <a:defRPr sz="2427"/>
            </a:lvl2pPr>
            <a:lvl3pPr>
              <a:defRPr sz="208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783080"/>
            <a:ext cx="3686472" cy="3303376"/>
          </a:xfrm>
        </p:spPr>
        <p:txBody>
          <a:bodyPr/>
          <a:lstStyle>
            <a:lvl1pPr marL="0" indent="0">
              <a:buNone/>
              <a:defRPr sz="1387"/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8/29/23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0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396240"/>
            <a:ext cx="3686472" cy="1386840"/>
          </a:xfrm>
        </p:spPr>
        <p:txBody>
          <a:bodyPr anchor="b"/>
          <a:lstStyle>
            <a:lvl1pPr>
              <a:defRPr sz="27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855769"/>
            <a:ext cx="5786438" cy="4223808"/>
          </a:xfrm>
        </p:spPr>
        <p:txBody>
          <a:bodyPr anchor="t"/>
          <a:lstStyle>
            <a:lvl1pPr marL="0" indent="0">
              <a:buNone/>
              <a:defRPr sz="2773"/>
            </a:lvl1pPr>
            <a:lvl2pPr marL="396255" indent="0">
              <a:buNone/>
              <a:defRPr sz="2427"/>
            </a:lvl2pPr>
            <a:lvl3pPr marL="792510" indent="0">
              <a:buNone/>
              <a:defRPr sz="2080"/>
            </a:lvl3pPr>
            <a:lvl4pPr marL="1188766" indent="0">
              <a:buNone/>
              <a:defRPr sz="1733"/>
            </a:lvl4pPr>
            <a:lvl5pPr marL="1585021" indent="0">
              <a:buNone/>
              <a:defRPr sz="1733"/>
            </a:lvl5pPr>
            <a:lvl6pPr marL="1981276" indent="0">
              <a:buNone/>
              <a:defRPr sz="1733"/>
            </a:lvl6pPr>
            <a:lvl7pPr marL="2377531" indent="0">
              <a:buNone/>
              <a:defRPr sz="1733"/>
            </a:lvl7pPr>
            <a:lvl8pPr marL="2773787" indent="0">
              <a:buNone/>
              <a:defRPr sz="1733"/>
            </a:lvl8pPr>
            <a:lvl9pPr marL="3170042" indent="0">
              <a:buNone/>
              <a:defRPr sz="17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783080"/>
            <a:ext cx="3686472" cy="3303376"/>
          </a:xfrm>
        </p:spPr>
        <p:txBody>
          <a:bodyPr/>
          <a:lstStyle>
            <a:lvl1pPr marL="0" indent="0">
              <a:buNone/>
              <a:defRPr sz="1387"/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8/29/23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69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16442"/>
            <a:ext cx="9858375" cy="1148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582208"/>
            <a:ext cx="9858375" cy="377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5508837"/>
            <a:ext cx="257175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5AE72-FB22-D84E-BA3C-69125FAE8E14}" type="datetimeFigureOut">
              <a:rPr lang="en-US" smtClean="0"/>
              <a:t>8/29/23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5508837"/>
            <a:ext cx="3857625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5508837"/>
            <a:ext cx="257175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2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92510" rtl="0" eaLnBrk="1" latinLnBrk="0" hangingPunct="1">
        <a:lnSpc>
          <a:spcPct val="90000"/>
        </a:lnSpc>
        <a:spcBef>
          <a:spcPct val="0"/>
        </a:spcBef>
        <a:buNone/>
        <a:defRPr sz="38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8128" indent="-198128" algn="l" defTabSz="79251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2427" kern="1200">
          <a:solidFill>
            <a:schemeClr val="tx1"/>
          </a:solidFill>
          <a:latin typeface="+mn-lt"/>
          <a:ea typeface="+mn-ea"/>
          <a:cs typeface="+mn-cs"/>
        </a:defRPr>
      </a:lvl1pPr>
      <a:lvl2pPr marL="594383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2pPr>
      <a:lvl3pPr marL="990638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86893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783149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179404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6pPr>
      <a:lvl7pPr marL="2575659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7pPr>
      <a:lvl8pPr marL="2971914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8pPr>
      <a:lvl9pPr marL="3368170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1pPr>
      <a:lvl2pPr marL="396255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2pPr>
      <a:lvl3pPr marL="792510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66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585021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1981276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6pPr>
      <a:lvl7pPr marL="2377531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7pPr>
      <a:lvl8pPr marL="2773787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8pPr>
      <a:lvl9pPr marL="3170042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69B137E-3780-8443-8D30-9701CE845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195" y="3524490"/>
            <a:ext cx="1811439" cy="181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87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92</Words>
  <Application>Microsoft Macintosh PowerPoint</Application>
  <PresentationFormat>Custom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Amrita Patel</dc:creator>
  <cp:lastModifiedBy>Amanda Crowder</cp:lastModifiedBy>
  <cp:revision>7</cp:revision>
  <dcterms:created xsi:type="dcterms:W3CDTF">2021-08-11T17:05:52Z</dcterms:created>
  <dcterms:modified xsi:type="dcterms:W3CDTF">2023-08-29T18:23:59Z</dcterms:modified>
</cp:coreProperties>
</file>